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sldIdLst>
    <p:sldId id="256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osendahl (Golf)" userId="S::daniel.rosendahl@golf.se::6cc8afb6-d896-4063-be75-d28983f3ca9a" providerId="AD" clId="Web-{B652CE53-98A7-4200-8D05-B4C4D7A79D59}"/>
    <pc:docChg chg="modSld">
      <pc:chgData name="Daniel Rosendahl (Golf)" userId="S::daniel.rosendahl@golf.se::6cc8afb6-d896-4063-be75-d28983f3ca9a" providerId="AD" clId="Web-{B652CE53-98A7-4200-8D05-B4C4D7A79D59}" dt="2019-04-05T07:28:12.789" v="24" actId="20577"/>
      <pc:docMkLst>
        <pc:docMk/>
      </pc:docMkLst>
      <pc:sldChg chg="modSp">
        <pc:chgData name="Daniel Rosendahl (Golf)" userId="S::daniel.rosendahl@golf.se::6cc8afb6-d896-4063-be75-d28983f3ca9a" providerId="AD" clId="Web-{B652CE53-98A7-4200-8D05-B4C4D7A79D59}" dt="2019-04-05T07:28:11.461" v="22" actId="20577"/>
        <pc:sldMkLst>
          <pc:docMk/>
          <pc:sldMk cId="1246216878" sldId="260"/>
        </pc:sldMkLst>
      </pc:sldChg>
    </pc:docChg>
  </pc:docChgLst>
  <pc:docChgLst>
    <pc:chgData name="Magnus Grankvist (Golf)" userId="0a9f1a1f-56cb-47b3-a89e-4fa11b6667ae" providerId="ADAL" clId="{C9434671-9669-4CE0-9F0E-956059328DBE}"/>
    <pc:docChg chg="modSld">
      <pc:chgData name="Magnus Grankvist (Golf)" userId="0a9f1a1f-56cb-47b3-a89e-4fa11b6667ae" providerId="ADAL" clId="{C9434671-9669-4CE0-9F0E-956059328DBE}" dt="2025-04-15T13:49:42.621" v="21" actId="20577"/>
      <pc:docMkLst>
        <pc:docMk/>
      </pc:docMkLst>
      <pc:sldChg chg="modSp mod">
        <pc:chgData name="Magnus Grankvist (Golf)" userId="0a9f1a1f-56cb-47b3-a89e-4fa11b6667ae" providerId="ADAL" clId="{C9434671-9669-4CE0-9F0E-956059328DBE}" dt="2025-04-15T13:48:53.085" v="13" actId="20577"/>
        <pc:sldMkLst>
          <pc:docMk/>
          <pc:sldMk cId="1246216878" sldId="260"/>
        </pc:sldMkLst>
        <pc:spChg chg="mod">
          <ac:chgData name="Magnus Grankvist (Golf)" userId="0a9f1a1f-56cb-47b3-a89e-4fa11b6667ae" providerId="ADAL" clId="{C9434671-9669-4CE0-9F0E-956059328DBE}" dt="2025-04-15T13:48:53.085" v="13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C9434671-9669-4CE0-9F0E-956059328DBE}" dt="2025-04-15T13:49:42.621" v="21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C9434671-9669-4CE0-9F0E-956059328DBE}" dt="2025-04-15T13:49:42.621" v="21" actId="20577"/>
          <ac:spMkLst>
            <pc:docMk/>
            <pc:sldMk cId="1978497817" sldId="268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12723C41-80E3-492F-A233-8BDCDFC978ED}"/>
    <pc:docChg chg="modSld">
      <pc:chgData name="Magnus Grankvist (Golf)" userId="0a9f1a1f-56cb-47b3-a89e-4fa11b6667ae" providerId="ADAL" clId="{12723C41-80E3-492F-A233-8BDCDFC978ED}" dt="2020-01-21T13:13:18.808" v="21" actId="207"/>
      <pc:docMkLst>
        <pc:docMk/>
      </pc:docMkLst>
      <pc:sldChg chg="modSp">
        <pc:chgData name="Magnus Grankvist (Golf)" userId="0a9f1a1f-56cb-47b3-a89e-4fa11b6667ae" providerId="ADAL" clId="{12723C41-80E3-492F-A233-8BDCDFC978ED}" dt="2020-01-21T13:10:25.157" v="5" actId="207"/>
        <pc:sldMkLst>
          <pc:docMk/>
          <pc:sldMk cId="2772319951" sldId="257"/>
        </pc:sldMkLst>
      </pc:sldChg>
      <pc:sldChg chg="modSp">
        <pc:chgData name="Magnus Grankvist (Golf)" userId="0a9f1a1f-56cb-47b3-a89e-4fa11b6667ae" providerId="ADAL" clId="{12723C41-80E3-492F-A233-8BDCDFC978ED}" dt="2020-01-21T13:11:19.350" v="9" actId="20577"/>
        <pc:sldMkLst>
          <pc:docMk/>
          <pc:sldMk cId="1246216878" sldId="260"/>
        </pc:sldMkLst>
      </pc:sldChg>
      <pc:sldChg chg="modSp">
        <pc:chgData name="Magnus Grankvist (Golf)" userId="0a9f1a1f-56cb-47b3-a89e-4fa11b6667ae" providerId="ADAL" clId="{12723C41-80E3-492F-A233-8BDCDFC978ED}" dt="2020-01-21T13:12:27.060" v="18" actId="20577"/>
        <pc:sldMkLst>
          <pc:docMk/>
          <pc:sldMk cId="1978497817" sldId="268"/>
        </pc:sldMkLst>
      </pc:sldChg>
      <pc:sldChg chg="modSp">
        <pc:chgData name="Magnus Grankvist (Golf)" userId="0a9f1a1f-56cb-47b3-a89e-4fa11b6667ae" providerId="ADAL" clId="{12723C41-80E3-492F-A233-8BDCDFC978ED}" dt="2020-01-21T13:13:04.361" v="20" actId="20577"/>
        <pc:sldMkLst>
          <pc:docMk/>
          <pc:sldMk cId="2329419294" sldId="277"/>
        </pc:sldMkLst>
      </pc:sldChg>
      <pc:sldChg chg="modSp">
        <pc:chgData name="Magnus Grankvist (Golf)" userId="0a9f1a1f-56cb-47b3-a89e-4fa11b6667ae" providerId="ADAL" clId="{12723C41-80E3-492F-A233-8BDCDFC978ED}" dt="2020-01-21T13:13:18.808" v="21" actId="207"/>
        <pc:sldMkLst>
          <pc:docMk/>
          <pc:sldMk cId="4039328883" sldId="278"/>
        </pc:sldMkLst>
      </pc:sldChg>
      <pc:sldChg chg="modSp">
        <pc:chgData name="Magnus Grankvist (Golf)" userId="0a9f1a1f-56cb-47b3-a89e-4fa11b6667ae" providerId="ADAL" clId="{12723C41-80E3-492F-A233-8BDCDFC978ED}" dt="2020-01-21T13:09:11.992" v="1" actId="20577"/>
        <pc:sldMkLst>
          <pc:docMk/>
          <pc:sldMk cId="749672587" sldId="283"/>
        </pc:sldMkLst>
      </pc:sldChg>
    </pc:docChg>
  </pc:docChgLst>
  <pc:docChgLst>
    <pc:chgData name="Magnus Grankvist (Golf)" userId="0a9f1a1f-56cb-47b3-a89e-4fa11b6667ae" providerId="ADAL" clId="{37C8D650-2C8D-4E04-AAFD-B4A747713052}"/>
    <pc:docChg chg="modSld">
      <pc:chgData name="Magnus Grankvist (Golf)" userId="0a9f1a1f-56cb-47b3-a89e-4fa11b6667ae" providerId="ADAL" clId="{37C8D650-2C8D-4E04-AAFD-B4A747713052}" dt="2022-02-08T10:47:58.265" v="11" actId="20577"/>
      <pc:docMkLst>
        <pc:docMk/>
      </pc:docMkLst>
      <pc:sldChg chg="modSp mod">
        <pc:chgData name="Magnus Grankvist (Golf)" userId="0a9f1a1f-56cb-47b3-a89e-4fa11b6667ae" providerId="ADAL" clId="{37C8D650-2C8D-4E04-AAFD-B4A747713052}" dt="2022-02-08T10:47:24.163" v="3" actId="20577"/>
        <pc:sldMkLst>
          <pc:docMk/>
          <pc:sldMk cId="1246216878" sldId="260"/>
        </pc:sldMkLst>
      </pc:sldChg>
      <pc:sldChg chg="modSp mod">
        <pc:chgData name="Magnus Grankvist (Golf)" userId="0a9f1a1f-56cb-47b3-a89e-4fa11b6667ae" providerId="ADAL" clId="{37C8D650-2C8D-4E04-AAFD-B4A747713052}" dt="2022-02-08T10:47:58.265" v="11" actId="20577"/>
        <pc:sldMkLst>
          <pc:docMk/>
          <pc:sldMk cId="1978497817" sldId="268"/>
        </pc:sldMkLst>
      </pc:sldChg>
    </pc:docChg>
  </pc:docChgLst>
  <pc:docChgLst>
    <pc:chgData name="Magnus Grankvist (Golf)" userId="0a9f1a1f-56cb-47b3-a89e-4fa11b6667ae" providerId="ADAL" clId="{944257AC-985B-4779-A9C9-69293232491C}"/>
    <pc:docChg chg="custSel modSld">
      <pc:chgData name="Magnus Grankvist (Golf)" userId="0a9f1a1f-56cb-47b3-a89e-4fa11b6667ae" providerId="ADAL" clId="{944257AC-985B-4779-A9C9-69293232491C}" dt="2019-03-26T10:08:54.446" v="249" actId="20577"/>
      <pc:docMkLst>
        <pc:docMk/>
      </pc:docMkLst>
      <pc:sldChg chg="modSp">
        <pc:chgData name="Magnus Grankvist (Golf)" userId="0a9f1a1f-56cb-47b3-a89e-4fa11b6667ae" providerId="ADAL" clId="{944257AC-985B-4779-A9C9-69293232491C}" dt="2019-03-26T09:39:16.928" v="102" actId="20577"/>
        <pc:sldMkLst>
          <pc:docMk/>
          <pc:sldMk cId="2772319951" sldId="257"/>
        </pc:sldMkLst>
      </pc:sldChg>
      <pc:sldChg chg="modSp">
        <pc:chgData name="Magnus Grankvist (Golf)" userId="0a9f1a1f-56cb-47b3-a89e-4fa11b6667ae" providerId="ADAL" clId="{944257AC-985B-4779-A9C9-69293232491C}" dt="2019-03-26T09:39:48.889" v="104" actId="115"/>
        <pc:sldMkLst>
          <pc:docMk/>
          <pc:sldMk cId="688824027" sldId="258"/>
        </pc:sldMkLst>
      </pc:sldChg>
      <pc:sldChg chg="modSp">
        <pc:chgData name="Magnus Grankvist (Golf)" userId="0a9f1a1f-56cb-47b3-a89e-4fa11b6667ae" providerId="ADAL" clId="{944257AC-985B-4779-A9C9-69293232491C}" dt="2019-03-26T09:40:29.449" v="105" actId="207"/>
        <pc:sldMkLst>
          <pc:docMk/>
          <pc:sldMk cId="1246216878" sldId="260"/>
        </pc:sldMkLst>
      </pc:sldChg>
      <pc:sldChg chg="modSp">
        <pc:chgData name="Magnus Grankvist (Golf)" userId="0a9f1a1f-56cb-47b3-a89e-4fa11b6667ae" providerId="ADAL" clId="{944257AC-985B-4779-A9C9-69293232491C}" dt="2019-03-26T09:40:59.415" v="139" actId="20577"/>
        <pc:sldMkLst>
          <pc:docMk/>
          <pc:sldMk cId="724455771" sldId="261"/>
        </pc:sldMkLst>
      </pc:sldChg>
      <pc:sldChg chg="modSp">
        <pc:chgData name="Magnus Grankvist (Golf)" userId="0a9f1a1f-56cb-47b3-a89e-4fa11b6667ae" providerId="ADAL" clId="{944257AC-985B-4779-A9C9-69293232491C}" dt="2019-03-26T09:42:49.613" v="145" actId="20577"/>
        <pc:sldMkLst>
          <pc:docMk/>
          <pc:sldMk cId="3761027780" sldId="264"/>
        </pc:sldMkLst>
      </pc:sldChg>
      <pc:sldChg chg="modSp">
        <pc:chgData name="Magnus Grankvist (Golf)" userId="0a9f1a1f-56cb-47b3-a89e-4fa11b6667ae" providerId="ADAL" clId="{944257AC-985B-4779-A9C9-69293232491C}" dt="2019-03-26T10:04:56.419" v="154" actId="20577"/>
        <pc:sldMkLst>
          <pc:docMk/>
          <pc:sldMk cId="1978497817" sldId="268"/>
        </pc:sldMkLst>
      </pc:sldChg>
      <pc:sldChg chg="modSp">
        <pc:chgData name="Magnus Grankvist (Golf)" userId="0a9f1a1f-56cb-47b3-a89e-4fa11b6667ae" providerId="ADAL" clId="{944257AC-985B-4779-A9C9-69293232491C}" dt="2019-03-26T10:07:47.849" v="225" actId="20577"/>
        <pc:sldMkLst>
          <pc:docMk/>
          <pc:sldMk cId="3625780443" sldId="273"/>
        </pc:sldMkLst>
      </pc:sldChg>
      <pc:sldChg chg="modSp">
        <pc:chgData name="Magnus Grankvist (Golf)" userId="0a9f1a1f-56cb-47b3-a89e-4fa11b6667ae" providerId="ADAL" clId="{944257AC-985B-4779-A9C9-69293232491C}" dt="2019-03-26T10:07:31.553" v="223" actId="20577"/>
        <pc:sldMkLst>
          <pc:docMk/>
          <pc:sldMk cId="3894649203" sldId="274"/>
        </pc:sldMkLst>
      </pc:sldChg>
      <pc:sldChg chg="modSp">
        <pc:chgData name="Magnus Grankvist (Golf)" userId="0a9f1a1f-56cb-47b3-a89e-4fa11b6667ae" providerId="ADAL" clId="{944257AC-985B-4779-A9C9-69293232491C}" dt="2019-03-26T10:06:49.370" v="201" actId="20577"/>
        <pc:sldMkLst>
          <pc:docMk/>
          <pc:sldMk cId="1745939035" sldId="275"/>
        </pc:sldMkLst>
      </pc:sldChg>
      <pc:sldChg chg="modSp">
        <pc:chgData name="Magnus Grankvist (Golf)" userId="0a9f1a1f-56cb-47b3-a89e-4fa11b6667ae" providerId="ADAL" clId="{944257AC-985B-4779-A9C9-69293232491C}" dt="2019-03-26T10:07:08.506" v="209" actId="20577"/>
        <pc:sldMkLst>
          <pc:docMk/>
          <pc:sldMk cId="336880957" sldId="276"/>
        </pc:sldMkLst>
      </pc:sldChg>
      <pc:sldChg chg="modSp">
        <pc:chgData name="Magnus Grankvist (Golf)" userId="0a9f1a1f-56cb-47b3-a89e-4fa11b6667ae" providerId="ADAL" clId="{944257AC-985B-4779-A9C9-69293232491C}" dt="2019-03-26T10:08:10.148" v="244" actId="20577"/>
        <pc:sldMkLst>
          <pc:docMk/>
          <pc:sldMk cId="2329419294" sldId="277"/>
        </pc:sldMkLst>
      </pc:sldChg>
      <pc:sldChg chg="modSp">
        <pc:chgData name="Magnus Grankvist (Golf)" userId="0a9f1a1f-56cb-47b3-a89e-4fa11b6667ae" providerId="ADAL" clId="{944257AC-985B-4779-A9C9-69293232491C}" dt="2019-03-26T10:08:33.170" v="245" actId="207"/>
        <pc:sldMkLst>
          <pc:docMk/>
          <pc:sldMk cId="4039328883" sldId="278"/>
        </pc:sldMkLst>
      </pc:sldChg>
      <pc:sldChg chg="modSp">
        <pc:chgData name="Magnus Grankvist (Golf)" userId="0a9f1a1f-56cb-47b3-a89e-4fa11b6667ae" providerId="ADAL" clId="{944257AC-985B-4779-A9C9-69293232491C}" dt="2019-03-26T10:08:54.446" v="249" actId="20577"/>
        <pc:sldMkLst>
          <pc:docMk/>
          <pc:sldMk cId="836231877" sldId="279"/>
        </pc:sldMkLst>
      </pc:sldChg>
      <pc:sldChg chg="modSp">
        <pc:chgData name="Magnus Grankvist (Golf)" userId="0a9f1a1f-56cb-47b3-a89e-4fa11b6667ae" providerId="ADAL" clId="{944257AC-985B-4779-A9C9-69293232491C}" dt="2019-03-26T09:38:06.318" v="71" actId="20577"/>
        <pc:sldMkLst>
          <pc:docMk/>
          <pc:sldMk cId="749672587" sldId="283"/>
        </pc:sldMkLst>
      </pc:sldChg>
    </pc:docChg>
  </pc:docChgLst>
  <pc:docChgLst>
    <pc:chgData name="Magnus Grankvist (Golf)" userId="0a9f1a1f-56cb-47b3-a89e-4fa11b6667ae" providerId="ADAL" clId="{6EE99097-3CE4-40A2-A9D4-D6C1E006A424}"/>
    <pc:docChg chg="custSel modSld">
      <pc:chgData name="Magnus Grankvist (Golf)" userId="0a9f1a1f-56cb-47b3-a89e-4fa11b6667ae" providerId="ADAL" clId="{6EE99097-3CE4-40A2-A9D4-D6C1E006A424}" dt="2023-03-30T09:53:02.652" v="226" actId="20577"/>
      <pc:docMkLst>
        <pc:docMk/>
      </pc:docMkLst>
      <pc:sldChg chg="modSp mod">
        <pc:chgData name="Magnus Grankvist (Golf)" userId="0a9f1a1f-56cb-47b3-a89e-4fa11b6667ae" providerId="ADAL" clId="{6EE99097-3CE4-40A2-A9D4-D6C1E006A424}" dt="2023-03-30T09:43:10.037" v="61" actId="20577"/>
        <pc:sldMkLst>
          <pc:docMk/>
          <pc:sldMk cId="2772319951" sldId="257"/>
        </pc:sldMkLst>
      </pc:sldChg>
      <pc:sldChg chg="modSp mod">
        <pc:chgData name="Magnus Grankvist (Golf)" userId="0a9f1a1f-56cb-47b3-a89e-4fa11b6667ae" providerId="ADAL" clId="{6EE99097-3CE4-40A2-A9D4-D6C1E006A424}" dt="2023-03-30T09:44:42.343" v="72" actId="20577"/>
        <pc:sldMkLst>
          <pc:docMk/>
          <pc:sldMk cId="1246216878" sldId="260"/>
        </pc:sldMkLst>
      </pc:sldChg>
      <pc:sldChg chg="modSp">
        <pc:chgData name="Magnus Grankvist (Golf)" userId="0a9f1a1f-56cb-47b3-a89e-4fa11b6667ae" providerId="ADAL" clId="{6EE99097-3CE4-40A2-A9D4-D6C1E006A424}" dt="2023-03-30T09:47:54.111" v="109"/>
        <pc:sldMkLst>
          <pc:docMk/>
          <pc:sldMk cId="3101965383" sldId="263"/>
        </pc:sldMkLst>
      </pc:sldChg>
      <pc:sldChg chg="modSp mod">
        <pc:chgData name="Magnus Grankvist (Golf)" userId="0a9f1a1f-56cb-47b3-a89e-4fa11b6667ae" providerId="ADAL" clId="{6EE99097-3CE4-40A2-A9D4-D6C1E006A424}" dt="2023-03-30T09:46:35.799" v="106" actId="20577"/>
        <pc:sldMkLst>
          <pc:docMk/>
          <pc:sldMk cId="928653363" sldId="265"/>
        </pc:sldMkLst>
      </pc:sldChg>
      <pc:sldChg chg="modSp mod">
        <pc:chgData name="Magnus Grankvist (Golf)" userId="0a9f1a1f-56cb-47b3-a89e-4fa11b6667ae" providerId="ADAL" clId="{6EE99097-3CE4-40A2-A9D4-D6C1E006A424}" dt="2023-03-30T09:49:07.156" v="141" actId="20577"/>
        <pc:sldMkLst>
          <pc:docMk/>
          <pc:sldMk cId="1037716712" sldId="266"/>
        </pc:sldMkLst>
      </pc:sldChg>
      <pc:sldChg chg="modSp mod">
        <pc:chgData name="Magnus Grankvist (Golf)" userId="0a9f1a1f-56cb-47b3-a89e-4fa11b6667ae" providerId="ADAL" clId="{6EE99097-3CE4-40A2-A9D4-D6C1E006A424}" dt="2023-03-30T09:49:51.287" v="151" actId="20577"/>
        <pc:sldMkLst>
          <pc:docMk/>
          <pc:sldMk cId="1978497817" sldId="268"/>
        </pc:sldMkLst>
      </pc:sldChg>
      <pc:sldChg chg="modSp mod">
        <pc:chgData name="Magnus Grankvist (Golf)" userId="0a9f1a1f-56cb-47b3-a89e-4fa11b6667ae" providerId="ADAL" clId="{6EE99097-3CE4-40A2-A9D4-D6C1E006A424}" dt="2023-03-30T09:50:30.288" v="166" actId="20577"/>
        <pc:sldMkLst>
          <pc:docMk/>
          <pc:sldMk cId="1776336569" sldId="269"/>
        </pc:sldMkLst>
      </pc:sldChg>
      <pc:sldChg chg="modSp mod">
        <pc:chgData name="Magnus Grankvist (Golf)" userId="0a9f1a1f-56cb-47b3-a89e-4fa11b6667ae" providerId="ADAL" clId="{6EE99097-3CE4-40A2-A9D4-D6C1E006A424}" dt="2023-03-30T09:50:24.272" v="162" actId="20577"/>
        <pc:sldMkLst>
          <pc:docMk/>
          <pc:sldMk cId="1529544466" sldId="270"/>
        </pc:sldMkLst>
      </pc:sldChg>
      <pc:sldChg chg="modSp mod">
        <pc:chgData name="Magnus Grankvist (Golf)" userId="0a9f1a1f-56cb-47b3-a89e-4fa11b6667ae" providerId="ADAL" clId="{6EE99097-3CE4-40A2-A9D4-D6C1E006A424}" dt="2023-03-30T09:50:17.741" v="157" actId="27636"/>
        <pc:sldMkLst>
          <pc:docMk/>
          <pc:sldMk cId="3803867690" sldId="271"/>
        </pc:sldMkLst>
      </pc:sldChg>
      <pc:sldChg chg="modSp mod">
        <pc:chgData name="Magnus Grankvist (Golf)" userId="0a9f1a1f-56cb-47b3-a89e-4fa11b6667ae" providerId="ADAL" clId="{6EE99097-3CE4-40A2-A9D4-D6C1E006A424}" dt="2023-03-30T09:52:23.904" v="218" actId="20577"/>
        <pc:sldMkLst>
          <pc:docMk/>
          <pc:sldMk cId="3894649203" sldId="274"/>
        </pc:sldMkLst>
      </pc:sldChg>
      <pc:sldChg chg="modSp mod">
        <pc:chgData name="Magnus Grankvist (Golf)" userId="0a9f1a1f-56cb-47b3-a89e-4fa11b6667ae" providerId="ADAL" clId="{6EE99097-3CE4-40A2-A9D4-D6C1E006A424}" dt="2023-03-30T09:53:02.652" v="226" actId="20577"/>
        <pc:sldMkLst>
          <pc:docMk/>
          <pc:sldMk cId="2329419294" sldId="277"/>
        </pc:sldMkLst>
      </pc:sldChg>
      <pc:sldChg chg="modSp mod">
        <pc:chgData name="Magnus Grankvist (Golf)" userId="0a9f1a1f-56cb-47b3-a89e-4fa11b6667ae" providerId="ADAL" clId="{6EE99097-3CE4-40A2-A9D4-D6C1E006A424}" dt="2023-03-30T09:42:58.408" v="41" actId="20577"/>
        <pc:sldMkLst>
          <pc:docMk/>
          <pc:sldMk cId="749672587" sldId="283"/>
        </pc:sldMkLst>
      </pc:sldChg>
    </pc:docChg>
  </pc:docChgLst>
  <pc:docChgLst>
    <pc:chgData name="Daniel Rosendahl (Golf)" userId="S::daniel.rosendahl@golf.se::6cc8afb6-d896-4063-be75-d28983f3ca9a" providerId="AD" clId="Web-{E039B1E3-A5F4-BD7C-1613-7360F116862B}"/>
    <pc:docChg chg="modSld">
      <pc:chgData name="Daniel Rosendahl (Golf)" userId="S::daniel.rosendahl@golf.se::6cc8afb6-d896-4063-be75-d28983f3ca9a" providerId="AD" clId="Web-{E039B1E3-A5F4-BD7C-1613-7360F116862B}" dt="2019-04-05T07:31:10.443" v="52" actId="20577"/>
      <pc:docMkLst>
        <pc:docMk/>
      </pc:docMkLst>
      <pc:sldChg chg="modSp">
        <pc:chgData name="Daniel Rosendahl (Golf)" userId="S::daniel.rosendahl@golf.se::6cc8afb6-d896-4063-be75-d28983f3ca9a" providerId="AD" clId="Web-{E039B1E3-A5F4-BD7C-1613-7360F116862B}" dt="2019-04-05T07:29:33.552" v="6" actId="20577"/>
        <pc:sldMkLst>
          <pc:docMk/>
          <pc:sldMk cId="1246216878" sldId="260"/>
        </pc:sldMkLst>
      </pc:sldChg>
      <pc:sldChg chg="modSp">
        <pc:chgData name="Daniel Rosendahl (Golf)" userId="S::daniel.rosendahl@golf.se::6cc8afb6-d896-4063-be75-d28983f3ca9a" providerId="AD" clId="Web-{E039B1E3-A5F4-BD7C-1613-7360F116862B}" dt="2019-04-05T07:30:20.537" v="25" actId="20577"/>
        <pc:sldMkLst>
          <pc:docMk/>
          <pc:sldMk cId="2329419294" sldId="277"/>
        </pc:sldMkLst>
      </pc:sldChg>
      <pc:sldChg chg="modSp">
        <pc:chgData name="Daniel Rosendahl (Golf)" userId="S::daniel.rosendahl@golf.se::6cc8afb6-d896-4063-be75-d28983f3ca9a" providerId="AD" clId="Web-{E039B1E3-A5F4-BD7C-1613-7360F116862B}" dt="2019-04-05T07:31:09.146" v="50" actId="20577"/>
        <pc:sldMkLst>
          <pc:docMk/>
          <pc:sldMk cId="836231877" sldId="279"/>
        </pc:sldMkLst>
      </pc:sldChg>
    </pc:docChg>
  </pc:docChgLst>
  <pc:docChgLst>
    <pc:chgData name="Magnus Grankvist (Golf)" userId="0a9f1a1f-56cb-47b3-a89e-4fa11b6667ae" providerId="ADAL" clId="{8A85BED1-2E73-4674-8B4F-5982F920062C}"/>
    <pc:docChg chg="modSld">
      <pc:chgData name="Magnus Grankvist (Golf)" userId="0a9f1a1f-56cb-47b3-a89e-4fa11b6667ae" providerId="ADAL" clId="{8A85BED1-2E73-4674-8B4F-5982F920062C}" dt="2024-03-14T08:29:29.459" v="16" actId="20577"/>
      <pc:docMkLst>
        <pc:docMk/>
      </pc:docMkLst>
      <pc:sldChg chg="modSp mod">
        <pc:chgData name="Magnus Grankvist (Golf)" userId="0a9f1a1f-56cb-47b3-a89e-4fa11b6667ae" providerId="ADAL" clId="{8A85BED1-2E73-4674-8B4F-5982F920062C}" dt="2024-03-14T08:27:57.511" v="7" actId="20577"/>
        <pc:sldMkLst>
          <pc:docMk/>
          <pc:sldMk cId="1246216878" sldId="260"/>
        </pc:sldMkLst>
      </pc:sldChg>
      <pc:sldChg chg="modSp mod">
        <pc:chgData name="Magnus Grankvist (Golf)" userId="0a9f1a1f-56cb-47b3-a89e-4fa11b6667ae" providerId="ADAL" clId="{8A85BED1-2E73-4674-8B4F-5982F920062C}" dt="2024-03-14T08:28:48.675" v="8" actId="20577"/>
        <pc:sldMkLst>
          <pc:docMk/>
          <pc:sldMk cId="928653363" sldId="265"/>
        </pc:sldMkLst>
      </pc:sldChg>
      <pc:sldChg chg="modSp mod">
        <pc:chgData name="Magnus Grankvist (Golf)" userId="0a9f1a1f-56cb-47b3-a89e-4fa11b6667ae" providerId="ADAL" clId="{8A85BED1-2E73-4674-8B4F-5982F920062C}" dt="2024-03-14T08:29:29.459" v="16" actId="20577"/>
        <pc:sldMkLst>
          <pc:docMk/>
          <pc:sldMk cId="1978497817" sldId="268"/>
        </pc:sldMkLst>
      </pc:sldChg>
    </pc:docChg>
  </pc:docChgLst>
  <pc:docChgLst>
    <pc:chgData name="Magnus Grankvist (Golf)" userId="0a9f1a1f-56cb-47b3-a89e-4fa11b6667ae" providerId="ADAL" clId="{0D223E91-ED3D-4486-AD28-158C765DE0BF}"/>
    <pc:docChg chg="modSld">
      <pc:chgData name="Magnus Grankvist (Golf)" userId="0a9f1a1f-56cb-47b3-a89e-4fa11b6667ae" providerId="ADAL" clId="{0D223E91-ED3D-4486-AD28-158C765DE0BF}" dt="2021-04-20T07:31:51.017" v="22" actId="20577"/>
      <pc:docMkLst>
        <pc:docMk/>
      </pc:docMkLst>
      <pc:sldChg chg="modSp mod">
        <pc:chgData name="Magnus Grankvist (Golf)" userId="0a9f1a1f-56cb-47b3-a89e-4fa11b6667ae" providerId="ADAL" clId="{0D223E91-ED3D-4486-AD28-158C765DE0BF}" dt="2021-04-20T07:30:20.303" v="4" actId="20577"/>
        <pc:sldMkLst>
          <pc:docMk/>
          <pc:sldMk cId="1246216878" sldId="260"/>
        </pc:sldMkLst>
      </pc:sldChg>
      <pc:sldChg chg="modSp mod">
        <pc:chgData name="Magnus Grankvist (Golf)" userId="0a9f1a1f-56cb-47b3-a89e-4fa11b6667ae" providerId="ADAL" clId="{0D223E91-ED3D-4486-AD28-158C765DE0BF}" dt="2021-04-20T07:31:05.536" v="20" actId="20577"/>
        <pc:sldMkLst>
          <pc:docMk/>
          <pc:sldMk cId="1978497817" sldId="268"/>
        </pc:sldMkLst>
      </pc:sldChg>
      <pc:sldChg chg="modSp mod">
        <pc:chgData name="Magnus Grankvist (Golf)" userId="0a9f1a1f-56cb-47b3-a89e-4fa11b6667ae" providerId="ADAL" clId="{0D223E91-ED3D-4486-AD28-158C765DE0BF}" dt="2021-04-20T07:31:51.017" v="22" actId="20577"/>
        <pc:sldMkLst>
          <pc:docMk/>
          <pc:sldMk cId="2329419294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1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2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2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0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58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880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11" name="Bildobjekt 10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05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7" name="Bildobjekt 6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1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6" name="Bildobjekt 5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83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9" name="Bildobjekt 8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2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7FD44-1929-4897-99BA-308A7E572D3F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SGF_LOGO_PMS_STA.eps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5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TD:s uppgifter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Ytterst ansvarig för genomförande av tävling</a:t>
            </a:r>
          </a:p>
          <a:p>
            <a:pPr marL="0" indent="0">
              <a:buNone/>
            </a:pPr>
            <a:r>
              <a:rPr lang="sv-SE" dirty="0"/>
              <a:t>Ansvarig för att tävlingen genomförs inom ramen för regelverken</a:t>
            </a:r>
          </a:p>
          <a:p>
            <a:pPr marL="0" indent="0">
              <a:buNone/>
            </a:pPr>
            <a:r>
              <a:rPr lang="sv-SE" dirty="0"/>
              <a:t>Säljare av juniortävlingar</a:t>
            </a:r>
          </a:p>
          <a:p>
            <a:pPr marL="0" indent="0">
              <a:buNone/>
            </a:pPr>
            <a:r>
              <a:rPr lang="sv-SE" dirty="0"/>
              <a:t>Skapa goda relationer med arrangörsklubben och dess funktionärer</a:t>
            </a:r>
          </a:p>
          <a:p>
            <a:pPr marL="0" indent="0">
              <a:buNone/>
            </a:pPr>
            <a:r>
              <a:rPr lang="sv-SE" dirty="0"/>
              <a:t>Göra deltagarna och </a:t>
            </a:r>
            <a:r>
              <a:rPr lang="sv-SE"/>
              <a:t>arrangörsklubben nöjda </a:t>
            </a:r>
            <a:r>
              <a:rPr lang="sv-SE" dirty="0"/>
              <a:t>med tävlingen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006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Deltagarlistor och byten av spelplats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Deltagarlistorna publiceras 1-2 dagar efter anmälningstidens utgång</a:t>
            </a:r>
          </a:p>
          <a:p>
            <a:r>
              <a:rPr lang="sv-SE" dirty="0">
                <a:latin typeface="Calibri" panose="020F0502020204030204" pitchFamily="34" charset="0"/>
              </a:rPr>
              <a:t>Namnen på WC ska TD lägga in i tävlingen snarast efter det att deltagarlistorna är publicerade</a:t>
            </a:r>
          </a:p>
          <a:p>
            <a:r>
              <a:rPr lang="sv-SE" dirty="0">
                <a:latin typeface="Calibri" panose="020F0502020204030204" pitchFamily="34" charset="0"/>
              </a:rPr>
              <a:t>En spelare kan byta spelplats endast under vissa förutsättningar, se manualen 1.2.3.3</a:t>
            </a:r>
          </a:p>
        </p:txBody>
      </p:sp>
    </p:spTree>
    <p:extLst>
      <p:ext uri="{BB962C8B-B14F-4D97-AF65-F5344CB8AC3E}">
        <p14:creationId xmlns:p14="http://schemas.microsoft.com/office/powerpoint/2010/main" val="3761027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Registrering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För att en korrekt startlista ska kunna publiceras ska alla deltagare, </a:t>
            </a:r>
            <a:r>
              <a:rPr lang="sv-SE" dirty="0" err="1">
                <a:latin typeface="Calibri" panose="020F0502020204030204" pitchFamily="34" charset="0"/>
              </a:rPr>
              <a:t>inkl</a:t>
            </a:r>
            <a:r>
              <a:rPr lang="sv-SE" dirty="0">
                <a:latin typeface="Calibri" panose="020F0502020204030204" pitchFamily="34" charset="0"/>
              </a:rPr>
              <a:t> WC registrera sig (undantag div 3)– spelare som inte registrerat sig bör få delta om de kontaktar TD</a:t>
            </a:r>
          </a:p>
          <a:p>
            <a:r>
              <a:rPr lang="sv-SE" dirty="0">
                <a:latin typeface="Calibri" panose="020F0502020204030204" pitchFamily="34" charset="0"/>
              </a:rPr>
              <a:t>Registrering kan </a:t>
            </a:r>
            <a:r>
              <a:rPr lang="sv-SE" u="sng" dirty="0">
                <a:latin typeface="Calibri" panose="020F0502020204030204" pitchFamily="34" charset="0"/>
              </a:rPr>
              <a:t>enbart</a:t>
            </a:r>
            <a:r>
              <a:rPr lang="sv-SE" dirty="0">
                <a:latin typeface="Calibri" panose="020F0502020204030204" pitchFamily="34" charset="0"/>
              </a:rPr>
              <a:t> göras via Min Golf – ej via telefon</a:t>
            </a:r>
          </a:p>
          <a:p>
            <a:r>
              <a:rPr lang="sv-SE" dirty="0">
                <a:latin typeface="Calibri" panose="020F0502020204030204" pitchFamily="34" charset="0"/>
              </a:rPr>
              <a:t>Registreringstidens utgång är klockan 12.00 tre dagar före tävlingsstart</a:t>
            </a:r>
          </a:p>
          <a:p>
            <a:r>
              <a:rPr lang="sv-SE" dirty="0">
                <a:latin typeface="Calibri" panose="020F0502020204030204" pitchFamily="34" charset="0"/>
              </a:rPr>
              <a:t>Påminnelse om registrering skickar SGF:s Tävlingskansli ut cirka 24 timmar före registreringstidens utgång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865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Administrering av reserver och efteranmälan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Före registreringstidens utgång - av spelarna själva via Min Golf</a:t>
            </a:r>
          </a:p>
          <a:p>
            <a:r>
              <a:rPr lang="sv-SE" dirty="0">
                <a:latin typeface="Calibri" panose="020F0502020204030204" pitchFamily="34" charset="0"/>
              </a:rPr>
              <a:t>Efter registreringstidens utgång - av TD (1. Elit, 2.div 1, 3. div 2)</a:t>
            </a:r>
          </a:p>
          <a:p>
            <a:r>
              <a:rPr lang="sv-SE" dirty="0">
                <a:latin typeface="Calibri" panose="020F0502020204030204" pitchFamily="34" charset="0"/>
              </a:rPr>
              <a:t>Efteranmälan kan enbart ske genom formulär på hemsidan</a:t>
            </a:r>
          </a:p>
          <a:p>
            <a:r>
              <a:rPr lang="sv-SE" dirty="0">
                <a:latin typeface="Calibri" panose="020F0502020204030204" pitchFamily="34" charset="0"/>
              </a:rPr>
              <a:t>SGF:s Tävlingskansli administrerar efteranmälningar</a:t>
            </a:r>
          </a:p>
          <a:p>
            <a:r>
              <a:rPr lang="sv-SE" dirty="0">
                <a:latin typeface="Calibri" panose="020F0502020204030204" pitchFamily="34" charset="0"/>
              </a:rPr>
              <a:t>Tävlingsledningen får </a:t>
            </a:r>
            <a:r>
              <a:rPr lang="sv-SE" u="sng" dirty="0">
                <a:latin typeface="Calibri" panose="020F0502020204030204" pitchFamily="34" charset="0"/>
              </a:rPr>
              <a:t>aldrig</a:t>
            </a:r>
            <a:r>
              <a:rPr lang="sv-SE" dirty="0">
                <a:latin typeface="Calibri" panose="020F0502020204030204" pitchFamily="34" charset="0"/>
              </a:rPr>
              <a:t> ta emot efteranmälningar (undantag div 3)</a:t>
            </a:r>
            <a:endParaRPr lang="sv-SE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16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Lottning och startlista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TD ansvarar för lottning enligt lottningsmall (bilaga 10) – start bör ske från två tee </a:t>
            </a:r>
          </a:p>
          <a:p>
            <a:r>
              <a:rPr lang="sv-SE" dirty="0">
                <a:latin typeface="Calibri" panose="020F0502020204030204" pitchFamily="34" charset="0"/>
              </a:rPr>
              <a:t>Startlista bör publiceras 20.00 två dagar före första tävlingsdag</a:t>
            </a:r>
          </a:p>
        </p:txBody>
      </p:sp>
    </p:spTree>
    <p:extLst>
      <p:ext uri="{BB962C8B-B14F-4D97-AF65-F5344CB8AC3E}">
        <p14:creationId xmlns:p14="http://schemas.microsoft.com/office/powerpoint/2010/main" val="391779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Lottning – Svenska Juniortouren div 3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Spelare födda 2009-2012 lottas tillsammans</a:t>
            </a:r>
          </a:p>
          <a:p>
            <a:r>
              <a:rPr lang="sv-SE" dirty="0">
                <a:latin typeface="Calibri" panose="020F0502020204030204" pitchFamily="34" charset="0"/>
              </a:rPr>
              <a:t>Spelare födda 2004-2008 lottas tillsammans</a:t>
            </a:r>
          </a:p>
          <a:p>
            <a:r>
              <a:rPr lang="sv-SE" dirty="0">
                <a:latin typeface="Calibri" panose="020F0502020204030204" pitchFamily="34" charset="0"/>
              </a:rPr>
              <a:t>Detta gäller både pojkar och flickor och i mesta möjliga mån</a:t>
            </a:r>
          </a:p>
          <a:p>
            <a:r>
              <a:rPr lang="sv-SE" dirty="0">
                <a:latin typeface="Calibri" panose="020F0502020204030204" pitchFamily="34" charset="0"/>
              </a:rPr>
              <a:t>Mall finns i GIT Tävling</a:t>
            </a:r>
          </a:p>
        </p:txBody>
      </p:sp>
    </p:spTree>
    <p:extLst>
      <p:ext uri="{BB962C8B-B14F-4D97-AF65-F5344CB8AC3E}">
        <p14:creationId xmlns:p14="http://schemas.microsoft.com/office/powerpoint/2010/main" val="1978497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Långt före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b="1" dirty="0">
                <a:latin typeface="Calibri" panose="020F0502020204030204" pitchFamily="34" charset="0"/>
              </a:rPr>
              <a:t>Startförbud</a:t>
            </a:r>
            <a:r>
              <a:rPr lang="sv-SE" dirty="0">
                <a:latin typeface="Calibri" panose="020F0502020204030204" pitchFamily="34" charset="0"/>
              </a:rPr>
              <a:t> – lägg upp långt före tävlingsstart ev. också för inspel</a:t>
            </a:r>
          </a:p>
          <a:p>
            <a:r>
              <a:rPr lang="sv-SE" b="1" dirty="0">
                <a:latin typeface="Calibri" panose="020F0502020204030204" pitchFamily="34" charset="0"/>
              </a:rPr>
              <a:t>Tillsätt Funktionärer – </a:t>
            </a:r>
            <a:r>
              <a:rPr lang="sv-SE" dirty="0">
                <a:latin typeface="Calibri" panose="020F0502020204030204" pitchFamily="34" charset="0"/>
              </a:rPr>
              <a:t>Tävlingsledare, starters, </a:t>
            </a:r>
            <a:r>
              <a:rPr lang="sv-SE" dirty="0" err="1">
                <a:latin typeface="Calibri" panose="020F0502020204030204" pitchFamily="34" charset="0"/>
              </a:rPr>
              <a:t>forecaddie</a:t>
            </a:r>
            <a:r>
              <a:rPr lang="sv-SE" dirty="0">
                <a:latin typeface="Calibri" panose="020F0502020204030204" pitchFamily="34" charset="0"/>
              </a:rPr>
              <a:t>, helpdesk, administration, ev. </a:t>
            </a:r>
            <a:r>
              <a:rPr lang="sv-SE" dirty="0" err="1">
                <a:latin typeface="Calibri" panose="020F0502020204030204" pitchFamily="34" charset="0"/>
              </a:rPr>
              <a:t>resultatrapportör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b="1" dirty="0">
                <a:latin typeface="Calibri" panose="020F0502020204030204" pitchFamily="34" charset="0"/>
              </a:rPr>
              <a:t>Domare</a:t>
            </a:r>
            <a:r>
              <a:rPr lang="sv-SE" dirty="0">
                <a:latin typeface="Calibri" panose="020F0502020204030204" pitchFamily="34" charset="0"/>
              </a:rPr>
              <a:t> - Kontrollera att GDF har tillsatt domare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b="1" dirty="0">
                <a:latin typeface="Calibri" panose="020F0502020204030204" pitchFamily="34" charset="0"/>
              </a:rPr>
              <a:t>, restaurang, shop </a:t>
            </a:r>
            <a:r>
              <a:rPr lang="sv-SE" dirty="0">
                <a:latin typeface="Calibri" panose="020F0502020204030204" pitchFamily="34" charset="0"/>
              </a:rPr>
              <a:t>– Informera om omfattning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Information om tävlingen</a:t>
            </a:r>
            <a:r>
              <a:rPr lang="sv-SE" dirty="0">
                <a:latin typeface="Calibri" panose="020F0502020204030204" pitchFamily="34" charset="0"/>
              </a:rPr>
              <a:t> – Lämna info till TD</a:t>
            </a:r>
          </a:p>
        </p:txBody>
      </p:sp>
    </p:spTree>
    <p:extLst>
      <p:ext uri="{BB962C8B-B14F-4D97-AF65-F5344CB8AC3E}">
        <p14:creationId xmlns:p14="http://schemas.microsoft.com/office/powerpoint/2010/main" val="1776336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>
            <a:normAutofit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före anmälningstidens utgång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 err="1">
                <a:latin typeface="Calibri" panose="020F0502020204030204" pitchFamily="34" charset="0"/>
              </a:rPr>
              <a:t>Wild</a:t>
            </a: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</a:rPr>
              <a:t>cards</a:t>
            </a:r>
            <a:r>
              <a:rPr lang="sv-SE" dirty="0">
                <a:latin typeface="Calibri" panose="020F0502020204030204" pitchFamily="34" charset="0"/>
              </a:rPr>
              <a:t> – Meddela hur många pojkar respektive flickor som ska få WC (behöver ej namnges) Länk på hemsidan - tävlingsarrangör </a:t>
            </a:r>
          </a:p>
          <a:p>
            <a:r>
              <a:rPr lang="sv-SE" dirty="0">
                <a:latin typeface="Calibri" panose="020F0502020204030204" pitchFamily="34" charset="0"/>
              </a:rPr>
              <a:t>Alla spelare (ej WC) måste anmäla och avanmäla sig via Min Golf</a:t>
            </a:r>
          </a:p>
          <a:p>
            <a:r>
              <a:rPr lang="sv-SE" dirty="0">
                <a:latin typeface="Calibri" panose="020F0502020204030204" pitchFamily="34" charset="0"/>
              </a:rPr>
              <a:t>Anmälan - Ta aldrig emot någon anmälan </a:t>
            </a:r>
          </a:p>
          <a:p>
            <a:r>
              <a:rPr lang="sv-SE" dirty="0">
                <a:latin typeface="Calibri" panose="020F0502020204030204" pitchFamily="34" charset="0"/>
              </a:rPr>
              <a:t>Avanmälan - Ta aldrig emot någon avanmälan </a:t>
            </a:r>
          </a:p>
          <a:p>
            <a:r>
              <a:rPr lang="sv-SE" dirty="0">
                <a:latin typeface="Calibri" panose="020F0502020204030204" pitchFamily="34" charset="0"/>
              </a:rPr>
              <a:t>All anmälan och avanmälan görs av spelarna själva via Min Golf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9544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före registreringstidens utgång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b="1" dirty="0" err="1">
                <a:latin typeface="Calibri" panose="020F0502020204030204" pitchFamily="34" charset="0"/>
              </a:rPr>
              <a:t>Wild</a:t>
            </a:r>
            <a:r>
              <a:rPr lang="sv-SE" b="1" dirty="0">
                <a:latin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</a:rPr>
              <a:t>Cards</a:t>
            </a:r>
            <a:r>
              <a:rPr lang="sv-SE" b="1" dirty="0">
                <a:latin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</a:rPr>
              <a:t>- Meddela TD namnen på </a:t>
            </a:r>
            <a:r>
              <a:rPr lang="sv-SE" dirty="0" err="1">
                <a:latin typeface="Calibri" panose="020F0502020204030204" pitchFamily="34" charset="0"/>
              </a:rPr>
              <a:t>wild</a:t>
            </a: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</a:rPr>
              <a:t>cards</a:t>
            </a:r>
            <a:r>
              <a:rPr lang="sv-SE" dirty="0">
                <a:latin typeface="Calibri" panose="020F0502020204030204" pitchFamily="34" charset="0"/>
              </a:rPr>
              <a:t> snarast efter det att deltagarlistorna är publicerade</a:t>
            </a:r>
          </a:p>
          <a:p>
            <a:r>
              <a:rPr lang="sv-SE" b="1" dirty="0">
                <a:latin typeface="Calibri" panose="020F0502020204030204" pitchFamily="34" charset="0"/>
              </a:rPr>
              <a:t>Återbud – </a:t>
            </a:r>
            <a:r>
              <a:rPr lang="sv-SE" dirty="0">
                <a:latin typeface="Calibri" panose="020F0502020204030204" pitchFamily="34" charset="0"/>
              </a:rPr>
              <a:t>Ta aldrig emot ett återbud. Hänvisa till Min Golf</a:t>
            </a:r>
          </a:p>
          <a:p>
            <a:r>
              <a:rPr lang="sv-SE" dirty="0">
                <a:latin typeface="Calibri" panose="020F0502020204030204" pitchFamily="34" charset="0"/>
              </a:rPr>
              <a:t>För att lämna återbud ange Nej i registreringen </a:t>
            </a:r>
          </a:p>
          <a:p>
            <a:r>
              <a:rPr lang="sv-SE" dirty="0">
                <a:latin typeface="Calibri" panose="020F0502020204030204" pitchFamily="34" charset="0"/>
              </a:rPr>
              <a:t>Ring inte och skicka inga påminnelser om registrering - SGF:s Tävlingskansli åtgärdar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3867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direkt efter reg. tidens utgång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b="1" dirty="0">
                <a:latin typeface="Calibri" panose="020F0502020204030204" pitchFamily="34" charset="0"/>
              </a:rPr>
              <a:t>Startlista</a:t>
            </a:r>
            <a:r>
              <a:rPr lang="sv-SE" dirty="0">
                <a:latin typeface="Calibri" panose="020F0502020204030204" pitchFamily="34" charset="0"/>
              </a:rPr>
              <a:t> - Publicera klockan 20.00 två dagar före första tävlingsdag (gäller alla tävlingar)</a:t>
            </a:r>
            <a:endParaRPr lang="sv-SE" b="1" dirty="0">
              <a:latin typeface="Calibri" panose="020F0502020204030204" pitchFamily="34" charset="0"/>
            </a:endParaRPr>
          </a:p>
          <a:p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dirty="0">
                <a:latin typeface="Calibri" panose="020F0502020204030204" pitchFamily="34" charset="0"/>
              </a:rPr>
              <a:t> - Hålplaceringar för inspelsdag och tävlingsdagar</a:t>
            </a:r>
          </a:p>
        </p:txBody>
      </p:sp>
    </p:spTree>
    <p:extLst>
      <p:ext uri="{BB962C8B-B14F-4D97-AF65-F5344CB8AC3E}">
        <p14:creationId xmlns:p14="http://schemas.microsoft.com/office/powerpoint/2010/main" val="1126532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dagarna innan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73815" y="1518557"/>
            <a:ext cx="10639354" cy="3706587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Påminn </a:t>
            </a:r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b="1" dirty="0">
                <a:latin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</a:rPr>
              <a:t>– klippning, hålplaceringar (Bilaga 16)</a:t>
            </a:r>
          </a:p>
          <a:p>
            <a:r>
              <a:rPr lang="sv-SE" b="1" dirty="0">
                <a:latin typeface="Calibri" panose="020F0502020204030204" pitchFamily="34" charset="0"/>
              </a:rPr>
              <a:t>Påminn restaurangpersonal </a:t>
            </a:r>
            <a:r>
              <a:rPr lang="sv-SE" dirty="0">
                <a:latin typeface="Calibri" panose="020F0502020204030204" pitchFamily="34" charset="0"/>
              </a:rPr>
              <a:t>– gärna buffé</a:t>
            </a:r>
          </a:p>
          <a:p>
            <a:r>
              <a:rPr lang="sv-SE" b="1" dirty="0">
                <a:latin typeface="Calibri" panose="020F0502020204030204" pitchFamily="34" charset="0"/>
              </a:rPr>
              <a:t>Påminn pro/shop </a:t>
            </a:r>
            <a:r>
              <a:rPr lang="sv-SE" dirty="0">
                <a:latin typeface="Calibri" panose="020F0502020204030204" pitchFamily="34" charset="0"/>
              </a:rPr>
              <a:t>– öppet en timma för första start</a:t>
            </a:r>
          </a:p>
          <a:p>
            <a:r>
              <a:rPr lang="sv-SE" b="1" dirty="0">
                <a:latin typeface="Calibri" panose="020F0502020204030204" pitchFamily="34" charset="0"/>
              </a:rPr>
              <a:t>Funktionärsmöte</a:t>
            </a:r>
            <a:r>
              <a:rPr lang="sv-SE" dirty="0">
                <a:latin typeface="Calibri" panose="020F0502020204030204" pitchFamily="34" charset="0"/>
              </a:rPr>
              <a:t> – informera och kolla uppgifter </a:t>
            </a:r>
          </a:p>
          <a:p>
            <a:r>
              <a:rPr lang="sv-SE" b="1" dirty="0">
                <a:latin typeface="Calibri" panose="020F0502020204030204" pitchFamily="34" charset="0"/>
              </a:rPr>
              <a:t>Sjukvård</a:t>
            </a:r>
            <a:r>
              <a:rPr lang="sv-SE" dirty="0">
                <a:latin typeface="Calibri" panose="020F0502020204030204" pitchFamily="34" charset="0"/>
              </a:rPr>
              <a:t> – hur agera om skada/sjukdom uppstår</a:t>
            </a:r>
          </a:p>
          <a:p>
            <a:r>
              <a:rPr lang="sv-SE" b="1" dirty="0">
                <a:latin typeface="Calibri" panose="020F0502020204030204" pitchFamily="34" charset="0"/>
              </a:rPr>
              <a:t>Evakueringsplan</a:t>
            </a:r>
            <a:r>
              <a:rPr lang="sv-SE" dirty="0">
                <a:latin typeface="Calibri" panose="020F0502020204030204" pitchFamily="34" charset="0"/>
              </a:rPr>
              <a:t> – uppsamlingsplatser, signalutrustning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Golfbil</a:t>
            </a:r>
            <a:r>
              <a:rPr lang="sv-SE" dirty="0">
                <a:latin typeface="Calibri" panose="020F0502020204030204" pitchFamily="34" charset="0"/>
              </a:rPr>
              <a:t> till domare för banbesiktning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Planera för prisutdelning </a:t>
            </a:r>
            <a:r>
              <a:rPr lang="sv-SE" dirty="0">
                <a:latin typeface="Calibri" panose="020F0502020204030204" pitchFamily="34" charset="0"/>
              </a:rPr>
              <a:t>- hur många deltagare, hur många priser, prisutdelning var? </a:t>
            </a: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78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Regelverk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latin typeface="Calibri" panose="020F0502020204030204" pitchFamily="34" charset="0"/>
              </a:rPr>
              <a:t>De gällande publikationerna av</a:t>
            </a:r>
          </a:p>
          <a:p>
            <a:r>
              <a:rPr lang="sv-SE" dirty="0">
                <a:latin typeface="Calibri" panose="020F0502020204030204" pitchFamily="34" charset="0"/>
              </a:rPr>
              <a:t>Regler för golfspel</a:t>
            </a:r>
          </a:p>
          <a:p>
            <a:r>
              <a:rPr lang="sv-SE" dirty="0">
                <a:latin typeface="Calibri" panose="020F0502020204030204" pitchFamily="34" charset="0"/>
              </a:rPr>
              <a:t>Spel- och tävlingshandboken kapitel 1, handicapreglerna och amatörreglerna</a:t>
            </a:r>
          </a:p>
          <a:p>
            <a:r>
              <a:rPr lang="sv-SE" dirty="0">
                <a:latin typeface="Calibri" panose="020F0502020204030204" pitchFamily="34" charset="0"/>
              </a:rPr>
              <a:t>SGF:s Regelkort</a:t>
            </a:r>
          </a:p>
          <a:p>
            <a:r>
              <a:rPr lang="sv-SE" dirty="0">
                <a:latin typeface="Calibri" panose="020F0502020204030204" pitchFamily="34" charset="0"/>
              </a:rPr>
              <a:t>Manualer SGF Juniortävlingar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9672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dagarna innan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Lokala regler </a:t>
            </a:r>
            <a:r>
              <a:rPr lang="sv-SE" dirty="0">
                <a:latin typeface="Calibri" panose="020F0502020204030204" pitchFamily="34" charset="0"/>
              </a:rPr>
              <a:t>– I samråd med domare, Bilaga 14</a:t>
            </a:r>
          </a:p>
          <a:p>
            <a:r>
              <a:rPr lang="sv-SE" b="1" dirty="0">
                <a:latin typeface="Calibri" panose="020F0502020204030204" pitchFamily="34" charset="0"/>
              </a:rPr>
              <a:t>Tidsschema</a:t>
            </a:r>
            <a:r>
              <a:rPr lang="sv-SE" dirty="0">
                <a:latin typeface="Calibri" panose="020F0502020204030204" pitchFamily="34" charset="0"/>
              </a:rPr>
              <a:t> – I samråd med domare, Bilaga 22</a:t>
            </a:r>
          </a:p>
          <a:p>
            <a:r>
              <a:rPr lang="sv-SE" b="1" dirty="0">
                <a:latin typeface="Calibri" panose="020F0502020204030204" pitchFamily="34" charset="0"/>
              </a:rPr>
              <a:t>Kopiering</a:t>
            </a:r>
            <a:r>
              <a:rPr lang="sv-SE" dirty="0">
                <a:latin typeface="Calibri" panose="020F0502020204030204" pitchFamily="34" charset="0"/>
              </a:rPr>
              <a:t> – Deltagarbrev med info, tävlingsvillkor och lokala regler</a:t>
            </a:r>
          </a:p>
          <a:p>
            <a:r>
              <a:rPr lang="sv-SE" b="1" dirty="0">
                <a:latin typeface="Calibri" panose="020F0502020204030204" pitchFamily="34" charset="0"/>
              </a:rPr>
              <a:t>Officiell information (GIT Tävling, offentlig beskrivning) </a:t>
            </a:r>
            <a:r>
              <a:rPr lang="sv-SE" dirty="0">
                <a:latin typeface="Calibri" panose="020F0502020204030204" pitchFamily="34" charset="0"/>
              </a:rPr>
              <a:t> – Tävlingsvillkor, SGF:s Regelkort, Lokala regler, Info till åskådare, Speltempo, Tidsschema, Evakueringsplan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Teeytor</a:t>
            </a:r>
            <a:r>
              <a:rPr lang="sv-SE" dirty="0">
                <a:latin typeface="Calibri" panose="020F0502020204030204" pitchFamily="34" charset="0"/>
              </a:rPr>
              <a:t> – vilka ska användas, var ska </a:t>
            </a:r>
            <a:r>
              <a:rPr lang="sv-SE" dirty="0" err="1">
                <a:latin typeface="Calibri" panose="020F0502020204030204" pitchFamily="34" charset="0"/>
              </a:rPr>
              <a:t>teemarkeringarna</a:t>
            </a:r>
            <a:r>
              <a:rPr lang="sv-SE" dirty="0">
                <a:latin typeface="Calibri" panose="020F0502020204030204" pitchFamily="34" charset="0"/>
              </a:rPr>
              <a:t> stå på inspelsdagen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4649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- inspelsdagen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 lnSpcReduction="1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Spelarmottagning</a:t>
            </a:r>
            <a:r>
              <a:rPr lang="sv-SE" dirty="0">
                <a:latin typeface="Calibri" panose="020F0502020204030204" pitchFamily="34" charset="0"/>
              </a:rPr>
              <a:t> – deltagarbrev, lokala regler, tävlingsvillkor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Scoring</a:t>
            </a:r>
            <a:r>
              <a:rPr lang="sv-SE" b="1" dirty="0">
                <a:latin typeface="Calibri" panose="020F0502020204030204" pitchFamily="34" charset="0"/>
              </a:rPr>
              <a:t> area </a:t>
            </a:r>
            <a:r>
              <a:rPr lang="sv-SE" dirty="0">
                <a:latin typeface="Calibri" panose="020F0502020204030204" pitchFamily="34" charset="0"/>
              </a:rPr>
              <a:t>– Var </a:t>
            </a:r>
          </a:p>
          <a:p>
            <a:r>
              <a:rPr lang="sv-SE" b="1" dirty="0">
                <a:latin typeface="Calibri" panose="020F0502020204030204" pitchFamily="34" charset="0"/>
              </a:rPr>
              <a:t>Starters</a:t>
            </a:r>
            <a:r>
              <a:rPr lang="sv-SE" dirty="0">
                <a:latin typeface="Calibri" panose="020F0502020204030204" pitchFamily="34" charset="0"/>
              </a:rPr>
              <a:t> – förbered uppgifter och utrustning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Hålplaceringar</a:t>
            </a:r>
            <a:r>
              <a:rPr lang="sv-SE" dirty="0">
                <a:latin typeface="Calibri" panose="020F0502020204030204" pitchFamily="34" charset="0"/>
              </a:rPr>
              <a:t>  </a:t>
            </a:r>
            <a:r>
              <a:rPr lang="sv-SE" b="1" dirty="0">
                <a:latin typeface="Calibri" panose="020F0502020204030204" pitchFamily="34" charset="0"/>
              </a:rPr>
              <a:t>och tidsschema</a:t>
            </a:r>
            <a:r>
              <a:rPr lang="sv-SE" dirty="0">
                <a:latin typeface="Calibri" panose="020F0502020204030204" pitchFamily="34" charset="0"/>
              </a:rPr>
              <a:t>– Kopiera för deltagarna till tävlingsdagen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Drivingrange</a:t>
            </a:r>
            <a:r>
              <a:rPr lang="sv-SE" b="1" dirty="0">
                <a:latin typeface="Calibri" panose="020F0502020204030204" pitchFamily="34" charset="0"/>
              </a:rPr>
              <a:t> och övningsområden </a:t>
            </a:r>
            <a:r>
              <a:rPr lang="sv-SE" dirty="0">
                <a:latin typeface="Calibri" panose="020F0502020204030204" pitchFamily="34" charset="0"/>
              </a:rPr>
              <a:t>–Nedslagsmärken, </a:t>
            </a:r>
            <a:r>
              <a:rPr lang="sv-SE" dirty="0" err="1">
                <a:latin typeface="Calibri" panose="020F0502020204030204" pitchFamily="34" charset="0"/>
              </a:rPr>
              <a:t>poletter</a:t>
            </a:r>
            <a:r>
              <a:rPr lang="sv-SE" dirty="0">
                <a:latin typeface="Calibri" panose="020F0502020204030204" pitchFamily="34" charset="0"/>
              </a:rPr>
              <a:t>, klippning, skurna hål</a:t>
            </a:r>
          </a:p>
          <a:p>
            <a:r>
              <a:rPr lang="sv-SE" b="1" dirty="0">
                <a:latin typeface="Calibri" panose="020F0502020204030204" pitchFamily="34" charset="0"/>
              </a:rPr>
              <a:t>Golfbilar</a:t>
            </a:r>
            <a:r>
              <a:rPr lang="sv-SE" dirty="0">
                <a:latin typeface="Calibri" panose="020F0502020204030204" pitchFamily="34" charset="0"/>
              </a:rPr>
              <a:t> – ladda över natten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939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- tävlingsdagarna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dirty="0">
                <a:latin typeface="Calibri" panose="020F0502020204030204" pitchFamily="34" charset="0"/>
              </a:rPr>
              <a:t> – </a:t>
            </a:r>
            <a:r>
              <a:rPr lang="sv-SE" dirty="0" err="1">
                <a:latin typeface="Calibri" panose="020F0502020204030204" pitchFamily="34" charset="0"/>
              </a:rPr>
              <a:t>Tees</a:t>
            </a:r>
            <a:r>
              <a:rPr lang="sv-SE" dirty="0">
                <a:latin typeface="Calibri" panose="020F0502020204030204" pitchFamily="34" charset="0"/>
              </a:rPr>
              <a:t>, skurna hål och hålplaceringar, regn</a:t>
            </a:r>
          </a:p>
          <a:p>
            <a:r>
              <a:rPr lang="sv-SE" b="1" dirty="0">
                <a:latin typeface="Calibri" panose="020F0502020204030204" pitchFamily="34" charset="0"/>
              </a:rPr>
              <a:t>Starters</a:t>
            </a:r>
            <a:r>
              <a:rPr lang="sv-SE" dirty="0">
                <a:latin typeface="Calibri" panose="020F0502020204030204" pitchFamily="34" charset="0"/>
              </a:rPr>
              <a:t> – på plats, alla utrustning, förberedda</a:t>
            </a:r>
          </a:p>
          <a:p>
            <a:r>
              <a:rPr lang="sv-SE" b="1" dirty="0">
                <a:latin typeface="Calibri" panose="020F0502020204030204" pitchFamily="34" charset="0"/>
              </a:rPr>
              <a:t>Golfbilar</a:t>
            </a:r>
            <a:r>
              <a:rPr lang="sv-SE" dirty="0">
                <a:latin typeface="Calibri" panose="020F0502020204030204" pitchFamily="34" charset="0"/>
              </a:rPr>
              <a:t> – till domare</a:t>
            </a:r>
          </a:p>
          <a:p>
            <a:r>
              <a:rPr lang="sv-SE" b="1" dirty="0">
                <a:latin typeface="Calibri" panose="020F0502020204030204" pitchFamily="34" charset="0"/>
              </a:rPr>
              <a:t>Samband</a:t>
            </a:r>
            <a:r>
              <a:rPr lang="sv-SE" dirty="0">
                <a:latin typeface="Calibri" panose="020F0502020204030204" pitchFamily="34" charset="0"/>
              </a:rPr>
              <a:t> – hur, fungerar komradios om de används</a:t>
            </a:r>
          </a:p>
          <a:p>
            <a:r>
              <a:rPr lang="sv-SE" b="1" dirty="0">
                <a:latin typeface="Calibri" panose="020F0502020204030204" pitchFamily="34" charset="0"/>
              </a:rPr>
              <a:t>Resultat</a:t>
            </a:r>
            <a:r>
              <a:rPr lang="sv-SE" dirty="0">
                <a:latin typeface="Calibri" panose="020F0502020204030204" pitchFamily="34" charset="0"/>
              </a:rPr>
              <a:t> – Fungerar inmatning och scorekortshantering</a:t>
            </a:r>
          </a:p>
          <a:p>
            <a:r>
              <a:rPr lang="sv-SE" b="1" dirty="0">
                <a:latin typeface="Calibri" panose="020F0502020204030204" pitchFamily="34" charset="0"/>
              </a:rPr>
              <a:t>Speltempo</a:t>
            </a:r>
            <a:r>
              <a:rPr lang="sv-SE" dirty="0">
                <a:latin typeface="Calibri" panose="020F0502020204030204" pitchFamily="34" charset="0"/>
              </a:rPr>
              <a:t> – Arbeta med</a:t>
            </a:r>
          </a:p>
        </p:txBody>
      </p:sp>
    </p:spTree>
    <p:extLst>
      <p:ext uri="{BB962C8B-B14F-4D97-AF65-F5344CB8AC3E}">
        <p14:creationId xmlns:p14="http://schemas.microsoft.com/office/powerpoint/2010/main" val="336880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sista tävlingsdagen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Särspel</a:t>
            </a:r>
            <a:r>
              <a:rPr lang="sv-SE" dirty="0">
                <a:latin typeface="Calibri" panose="020F0502020204030204" pitchFamily="34" charset="0"/>
              </a:rPr>
              <a:t> – info på </a:t>
            </a:r>
            <a:r>
              <a:rPr lang="sv-SE">
                <a:latin typeface="Calibri" panose="020F0502020204030204" pitchFamily="34" charset="0"/>
              </a:rPr>
              <a:t>officiell informationsplats 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b="1" dirty="0">
                <a:latin typeface="Calibri" panose="020F0502020204030204" pitchFamily="34" charset="0"/>
              </a:rPr>
              <a:t>Prisbord – </a:t>
            </a:r>
            <a:r>
              <a:rPr lang="sv-SE" dirty="0">
                <a:latin typeface="Calibri" panose="020F0502020204030204" pitchFamily="34" charset="0"/>
              </a:rPr>
              <a:t>SGF står för prisbord, vill klubben bidra?</a:t>
            </a:r>
          </a:p>
          <a:p>
            <a:r>
              <a:rPr lang="sv-SE" b="1" dirty="0">
                <a:latin typeface="Calibri"/>
                <a:cs typeface="Calibri"/>
              </a:rPr>
              <a:t>Prisutdelning – </a:t>
            </a:r>
            <a:r>
              <a:rPr lang="sv-SE" dirty="0">
                <a:latin typeface="Calibri"/>
                <a:cs typeface="Calibri"/>
              </a:rPr>
              <a:t>var, vem håller i, talare, presentkort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Give-aways</a:t>
            </a:r>
            <a:r>
              <a:rPr lang="sv-SE" dirty="0">
                <a:latin typeface="Calibri" panose="020F0502020204030204" pitchFamily="34" charset="0"/>
              </a:rPr>
              <a:t> – till domare, nyckelfunktionärer</a:t>
            </a:r>
          </a:p>
          <a:p>
            <a:r>
              <a:rPr lang="sv-SE" b="1" dirty="0">
                <a:latin typeface="Calibri" panose="020F0502020204030204" pitchFamily="34" charset="0"/>
              </a:rPr>
              <a:t>Tack</a:t>
            </a:r>
            <a:r>
              <a:rPr lang="sv-SE" dirty="0">
                <a:latin typeface="Calibri" panose="020F0502020204030204" pitchFamily="34" charset="0"/>
              </a:rPr>
              <a:t> – till alla spelare, funktionärer, föräldrar</a:t>
            </a:r>
          </a:p>
          <a:p>
            <a:r>
              <a:rPr lang="sv-SE" b="1" dirty="0">
                <a:latin typeface="Calibri" panose="020F0502020204030204" pitchFamily="34" charset="0"/>
              </a:rPr>
              <a:t>Avslutning</a:t>
            </a:r>
            <a:r>
              <a:rPr lang="sv-SE" dirty="0">
                <a:latin typeface="Calibri" panose="020F0502020204030204" pitchFamily="34" charset="0"/>
              </a:rPr>
              <a:t> – välkomna tillbaka, säker resa hem</a:t>
            </a:r>
          </a:p>
        </p:txBody>
      </p:sp>
    </p:spTree>
    <p:extLst>
      <p:ext uri="{BB962C8B-B14F-4D97-AF65-F5344CB8AC3E}">
        <p14:creationId xmlns:p14="http://schemas.microsoft.com/office/powerpoint/2010/main" val="2329419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- efter tävling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Resultatlista – </a:t>
            </a:r>
            <a:r>
              <a:rPr lang="sv-SE" dirty="0">
                <a:latin typeface="Calibri" panose="020F0502020204030204" pitchFamily="34" charset="0"/>
              </a:rPr>
              <a:t>Säkerställ att tävlingen är avslutad, att resultatlistan är korrekt, och att rätt spelare är markerad som segrare vid eventuellt särspel</a:t>
            </a:r>
          </a:p>
          <a:p>
            <a:r>
              <a:rPr lang="sv-SE" b="1" dirty="0">
                <a:latin typeface="Calibri" panose="020F0502020204030204" pitchFamily="34" charset="0"/>
              </a:rPr>
              <a:t>Tävlingsrapport</a:t>
            </a:r>
            <a:r>
              <a:rPr lang="sv-SE" dirty="0">
                <a:latin typeface="Calibri" panose="020F0502020204030204" pitchFamily="34" charset="0"/>
              </a:rPr>
              <a:t> – Om något särskilt hänt</a:t>
            </a:r>
          </a:p>
        </p:txBody>
      </p:sp>
    </p:spTree>
    <p:extLst>
      <p:ext uri="{BB962C8B-B14F-4D97-AF65-F5344CB8AC3E}">
        <p14:creationId xmlns:p14="http://schemas.microsoft.com/office/powerpoint/2010/main" val="4039328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Frågor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Gällande allmänna bestämmelser kontakta Daniel Rosendahl, 08-622 15 34</a:t>
            </a:r>
          </a:p>
          <a:p>
            <a:r>
              <a:rPr lang="sv-SE" dirty="0">
                <a:latin typeface="Calibri"/>
                <a:cs typeface="Calibri"/>
              </a:rPr>
              <a:t>Gällande anmälningar uttagning, </a:t>
            </a:r>
            <a:r>
              <a:rPr lang="sv-SE" dirty="0" err="1">
                <a:latin typeface="Calibri"/>
                <a:cs typeface="Calibri"/>
              </a:rPr>
              <a:t>wild</a:t>
            </a:r>
            <a:r>
              <a:rPr lang="sv-SE" dirty="0">
                <a:latin typeface="Calibri"/>
                <a:cs typeface="Calibri"/>
              </a:rPr>
              <a:t> </a:t>
            </a:r>
            <a:r>
              <a:rPr lang="sv-SE" dirty="0" err="1">
                <a:latin typeface="Calibri"/>
                <a:cs typeface="Calibri"/>
              </a:rPr>
              <a:t>cards</a:t>
            </a:r>
            <a:r>
              <a:rPr lang="sv-SE" dirty="0">
                <a:latin typeface="Calibri"/>
                <a:cs typeface="Calibri"/>
              </a:rPr>
              <a:t>, uppflyttningsplatser, resultatlistor, publicering på internet m.m. SGF:s Tävlingskansli: 08-622 15 00</a:t>
            </a:r>
          </a:p>
        </p:txBody>
      </p:sp>
    </p:spTree>
    <p:extLst>
      <p:ext uri="{BB962C8B-B14F-4D97-AF65-F5344CB8AC3E}">
        <p14:creationId xmlns:p14="http://schemas.microsoft.com/office/powerpoint/2010/main" val="836231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5922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3068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86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 fullständig information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Manual Svenska Juniortouren</a:t>
            </a:r>
          </a:p>
          <a:p>
            <a:r>
              <a:rPr lang="sv-SE" dirty="0">
                <a:latin typeface="Calibri" panose="020F0502020204030204" pitchFamily="34" charset="0"/>
              </a:rPr>
              <a:t>I manualen hänvisas till bilagor (arbetsdokument)</a:t>
            </a:r>
          </a:p>
          <a:p>
            <a:r>
              <a:rPr lang="sv-SE" dirty="0">
                <a:latin typeface="Calibri" panose="020F0502020204030204" pitchFamily="34" charset="0"/>
              </a:rPr>
              <a:t>Bilagorna hittas på https://golf.se/for-klubben/tavling/arrangera-tavling/#faq-sgf-juniortavlingar</a:t>
            </a:r>
            <a:endParaRPr lang="sv-SE" u="sng" dirty="0">
              <a:latin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</a:rPr>
              <a:t>Hemsida: </a:t>
            </a:r>
            <a:r>
              <a:rPr lang="sv-SE" u="sng" dirty="0">
                <a:latin typeface="Calibri" panose="020F0502020204030204" pitchFamily="34" charset="0"/>
              </a:rPr>
              <a:t>www.golf.se/juniortavlingar</a:t>
            </a:r>
          </a:p>
          <a:p>
            <a:r>
              <a:rPr lang="sv-SE" dirty="0">
                <a:latin typeface="Calibri" panose="020F0502020204030204" pitchFamily="34" charset="0"/>
              </a:rPr>
              <a:t>Bilagor 28a-i, Riktlinjer + Tävlingsvillkor för respektive tävling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31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Tillgänglighet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GK upplåter banan inspelsdagen och tävlingsdag</a:t>
            </a:r>
          </a:p>
          <a:p>
            <a:r>
              <a:rPr lang="sv-SE" dirty="0">
                <a:latin typeface="Calibri" panose="020F0502020204030204" pitchFamily="34" charset="0"/>
              </a:rPr>
              <a:t>Fritt inspel vid ett tillfälle ingår i anmälningsavgiften</a:t>
            </a:r>
          </a:p>
          <a:p>
            <a:r>
              <a:rPr lang="sv-SE" dirty="0">
                <a:latin typeface="Calibri" panose="020F0502020204030204" pitchFamily="34" charset="0"/>
              </a:rPr>
              <a:t>Deltagare ska ha möjlighet att göra inspel på inspelsdagen</a:t>
            </a:r>
          </a:p>
          <a:p>
            <a:r>
              <a:rPr lang="sv-SE" dirty="0">
                <a:latin typeface="Calibri" panose="020F0502020204030204" pitchFamily="34" charset="0"/>
              </a:rPr>
              <a:t>Deltagare kan få göra inspel även annan dag – enligt </a:t>
            </a:r>
            <a:r>
              <a:rPr lang="sv-SE" dirty="0" err="1">
                <a:latin typeface="Calibri" panose="020F0502020204030204" pitchFamily="34" charset="0"/>
              </a:rPr>
              <a:t>ö.k</a:t>
            </a:r>
            <a:r>
              <a:rPr lang="sv-SE" dirty="0">
                <a:latin typeface="Calibri" panose="020F0502020204030204" pitchFamily="34" charset="0"/>
              </a:rPr>
              <a:t>.</a:t>
            </a:r>
          </a:p>
          <a:p>
            <a:r>
              <a:rPr lang="sv-SE" dirty="0">
                <a:latin typeface="Calibri" panose="020F0502020204030204" pitchFamily="34" charset="0"/>
              </a:rPr>
              <a:t>Medlemmar och gäster kan få spela </a:t>
            </a:r>
            <a:r>
              <a:rPr lang="sv-SE" b="1" u="sng" dirty="0">
                <a:latin typeface="Calibri" panose="020F0502020204030204" pitchFamily="34" charset="0"/>
              </a:rPr>
              <a:t>efter</a:t>
            </a:r>
            <a:r>
              <a:rPr lang="sv-SE" dirty="0">
                <a:latin typeface="Calibri" panose="020F0502020204030204" pitchFamily="34" charset="0"/>
              </a:rPr>
              <a:t> sista start</a:t>
            </a:r>
          </a:p>
          <a:p>
            <a:r>
              <a:rPr lang="sv-SE" dirty="0">
                <a:latin typeface="Calibri" panose="020F0502020204030204" pitchFamily="34" charset="0"/>
              </a:rPr>
              <a:t>Tidsbokning ska ej kunna göras av medlemmar och gäster på tävlingsdagen – </a:t>
            </a:r>
            <a:r>
              <a:rPr lang="sv-SE" dirty="0" err="1">
                <a:latin typeface="Calibri" panose="020F0502020204030204" pitchFamily="34" charset="0"/>
              </a:rPr>
              <a:t>bollränna</a:t>
            </a:r>
            <a:r>
              <a:rPr lang="sv-SE" dirty="0">
                <a:latin typeface="Calibri" panose="020F0502020204030204" pitchFamily="34" charset="0"/>
              </a:rPr>
              <a:t> (risk för Avbrott i spel)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882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SGF tillsätter och ersätter en TD som idrottsligt ansvarig för tävlingen</a:t>
            </a:r>
          </a:p>
          <a:p>
            <a:r>
              <a:rPr lang="sv-SE" dirty="0">
                <a:latin typeface="Calibri" panose="020F0502020204030204" pitchFamily="34" charset="0"/>
              </a:rPr>
              <a:t>GK tillsätter och ersätter tävlingsledare och funktionärer</a:t>
            </a:r>
          </a:p>
          <a:p>
            <a:r>
              <a:rPr lang="sv-SE" dirty="0">
                <a:latin typeface="Calibri" panose="020F0502020204030204" pitchFamily="34" charset="0"/>
              </a:rPr>
              <a:t>GK kontaktar GDF för tillsättning och ersättning av Distriktsdomare - minst en, helst två eller fler</a:t>
            </a:r>
          </a:p>
          <a:p>
            <a:r>
              <a:rPr lang="sv-SE" dirty="0">
                <a:latin typeface="Calibri" panose="020F0502020204030204" pitchFamily="34" charset="0"/>
              </a:rPr>
              <a:t>TD kontaktar tillsatta domare för banmarkering och fastställande av lokala regler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444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sv-SE" dirty="0"/>
              <a:t>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och priser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Arrangörsersättningen är 12 500 kr/tävlingsdag</a:t>
            </a:r>
          </a:p>
          <a:p>
            <a:r>
              <a:rPr lang="sv-SE" dirty="0">
                <a:latin typeface="Calibri" panose="020F0502020204030204" pitchFamily="34" charset="0"/>
              </a:rPr>
              <a:t>Anmälningsavgiften är 350, 450, 550, 650 kr/deltagare, betalas vid registreringen</a:t>
            </a:r>
          </a:p>
          <a:p>
            <a:r>
              <a:rPr lang="sv-SE" dirty="0">
                <a:latin typeface="Calibri"/>
                <a:cs typeface="Calibri"/>
              </a:rPr>
              <a:t>SGF levererar via TD presentkort från till prisbordet</a:t>
            </a:r>
            <a:endParaRPr lang="sv-SE" dirty="0">
              <a:latin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621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GIT Tävling och GIT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GK lägger in startförbud i GIT för HELA tävlingsdagarna </a:t>
            </a:r>
          </a:p>
          <a:p>
            <a:r>
              <a:rPr lang="sv-SE" dirty="0">
                <a:latin typeface="Calibri" panose="020F0502020204030204" pitchFamily="34" charset="0"/>
              </a:rPr>
              <a:t>GK lägger eventuellt in ett startförbud för inspelsdagen</a:t>
            </a:r>
          </a:p>
          <a:p>
            <a:r>
              <a:rPr lang="sv-SE" dirty="0">
                <a:latin typeface="Calibri" panose="020F0502020204030204" pitchFamily="34" charset="0"/>
              </a:rPr>
              <a:t>SGF lägger in tävlingen i GIT Tävling</a:t>
            </a:r>
          </a:p>
          <a:p>
            <a:r>
              <a:rPr lang="sv-SE" dirty="0">
                <a:latin typeface="Calibri" panose="020F0502020204030204" pitchFamily="34" charset="0"/>
              </a:rPr>
              <a:t>GK får behörighetslänk för att administrera tävlingen i GIT Tävling</a:t>
            </a:r>
          </a:p>
          <a:p>
            <a:r>
              <a:rPr lang="sv-SE" dirty="0">
                <a:latin typeface="Calibri" panose="020F0502020204030204" pitchFamily="34" charset="0"/>
              </a:rPr>
              <a:t>All information t.ex. logi, transporter läggs i GIT Tävling under ”Offentlig beskrivning”</a:t>
            </a: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5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Anmälan för spelare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Alla spelare (ej WC) måste anmäla sig via Min Golf</a:t>
            </a:r>
          </a:p>
          <a:p>
            <a:r>
              <a:rPr lang="sv-SE" dirty="0">
                <a:latin typeface="Calibri" panose="020F0502020204030204" pitchFamily="34" charset="0"/>
              </a:rPr>
              <a:t>Alla spelare (ej WC) måste ha betalt Touravgift för att få delta</a:t>
            </a:r>
          </a:p>
          <a:p>
            <a:r>
              <a:rPr lang="sv-SE" dirty="0">
                <a:latin typeface="Calibri" panose="020F0502020204030204" pitchFamily="34" charset="0"/>
              </a:rPr>
              <a:t>Anmälningstidens utgång är 10-12 dagar före tävlingen</a:t>
            </a:r>
          </a:p>
          <a:p>
            <a:r>
              <a:rPr lang="sv-SE" dirty="0">
                <a:latin typeface="Calibri" panose="020F0502020204030204" pitchFamily="34" charset="0"/>
              </a:rPr>
              <a:t>Anmälan och avanmälan kan </a:t>
            </a:r>
            <a:r>
              <a:rPr lang="sv-SE" u="sng" dirty="0">
                <a:latin typeface="Calibri" panose="020F0502020204030204" pitchFamily="34" charset="0"/>
              </a:rPr>
              <a:t>enbart</a:t>
            </a:r>
            <a:r>
              <a:rPr lang="sv-SE" dirty="0">
                <a:latin typeface="Calibri" panose="020F0502020204030204" pitchFamily="34" charset="0"/>
              </a:rPr>
              <a:t> göras via Min Golf </a:t>
            </a:r>
          </a:p>
          <a:p>
            <a:r>
              <a:rPr lang="sv-SE" dirty="0">
                <a:latin typeface="Calibri" panose="020F0502020204030204" pitchFamily="34" charset="0"/>
              </a:rPr>
              <a:t>GK får </a:t>
            </a:r>
            <a:r>
              <a:rPr lang="sv-SE" u="sng" dirty="0">
                <a:latin typeface="Calibri" panose="020F0502020204030204" pitchFamily="34" charset="0"/>
              </a:rPr>
              <a:t>inte</a:t>
            </a:r>
            <a:r>
              <a:rPr lang="sv-SE" dirty="0">
                <a:latin typeface="Calibri" panose="020F0502020204030204" pitchFamily="34" charset="0"/>
              </a:rPr>
              <a:t> ta emot anmälningar - anmälningar som tagits emot av GK stryks när SGF:s Tävlingskansli gör uttagningen</a:t>
            </a:r>
          </a:p>
          <a:p>
            <a:r>
              <a:rPr lang="sv-SE" dirty="0">
                <a:latin typeface="Calibri" panose="020F0502020204030204" pitchFamily="34" charset="0"/>
              </a:rPr>
              <a:t>Deltagarlistorna publiceras 1-2 dagar efter anmälningstidens utgång</a:t>
            </a:r>
            <a:endParaRPr lang="sv-SE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652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Viktiga hållpunkter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Anmälan öppnar (Ca 4-6 veckor innan tävlingsstart)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Anmälan – Avanmälan. </a:t>
            </a:r>
          </a:p>
          <a:p>
            <a:pPr marL="457200" indent="-457200">
              <a:buAutoNum type="arabicPeriod"/>
            </a:pPr>
            <a:r>
              <a:rPr lang="sv-SE" b="1" dirty="0">
                <a:latin typeface="Calibri" panose="020F0502020204030204" pitchFamily="34" charset="0"/>
              </a:rPr>
              <a:t>Anmälningstidens utgång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Uttagning och publicering av deltagarlistor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Registreringsperiod – anmälningsavgiften betalas vid registrering</a:t>
            </a:r>
          </a:p>
          <a:p>
            <a:pPr marL="457200" indent="-457200">
              <a:buAutoNum type="arabicPeriod"/>
            </a:pPr>
            <a:r>
              <a:rPr lang="sv-SE" b="1" dirty="0">
                <a:latin typeface="Calibri" panose="020F0502020204030204" pitchFamily="34" charset="0"/>
              </a:rPr>
              <a:t>Registreringstidens utgång (12.00 tre </a:t>
            </a:r>
            <a:r>
              <a:rPr lang="sv-SE" b="1" dirty="0" err="1">
                <a:latin typeface="Calibri" panose="020F0502020204030204" pitchFamily="34" charset="0"/>
              </a:rPr>
              <a:t>dgr</a:t>
            </a:r>
            <a:r>
              <a:rPr lang="sv-SE" b="1" dirty="0">
                <a:latin typeface="Calibri" panose="020F0502020204030204" pitchFamily="34" charset="0"/>
              </a:rPr>
              <a:t> före)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TD fyller tävlingarna med reserver (1.Elit - 2.div 2)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Startlistan publiceras 20.00 två dagar före tävlingsstart</a:t>
            </a:r>
          </a:p>
          <a:p>
            <a:pPr marL="457200" indent="-457200">
              <a:buAutoNum type="arabicPeriod"/>
            </a:pPr>
            <a:r>
              <a:rPr lang="sv-SE" b="1" dirty="0">
                <a:latin typeface="Calibri" panose="020F0502020204030204" pitchFamily="34" charset="0"/>
              </a:rPr>
              <a:t>Start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Återbud kan ske efter punkt 3 ända fram till start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196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B68271F0921E41A42926998E18602D" ma:contentTypeVersion="7" ma:contentTypeDescription="Skapa ett nytt dokument." ma:contentTypeScope="" ma:versionID="2d4348e132f45504e68360e851d8df9f">
  <xsd:schema xmlns:xsd="http://www.w3.org/2001/XMLSchema" xmlns:xs="http://www.w3.org/2001/XMLSchema" xmlns:p="http://schemas.microsoft.com/office/2006/metadata/properties" xmlns:ns2="d1786432-9ff0-465c-a8a8-4951273d68d8" xmlns:ns3="1a1a70b4-5087-46aa-b0b2-1a56de4b6cde" targetNamespace="http://schemas.microsoft.com/office/2006/metadata/properties" ma:root="true" ma:fieldsID="a51644c62aefaa50eb46e1fc546f3497" ns2:_="" ns3:_="">
    <xsd:import namespace="d1786432-9ff0-465c-a8a8-4951273d68d8"/>
    <xsd:import namespace="1a1a70b4-5087-46aa-b0b2-1a56de4b6c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86432-9ff0-465c-a8a8-4951273d68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092759ec-0594-49fa-bbd6-33dc7fe14b28}" ma:internalName="TaxCatchAll" ma:showField="CatchAllData" ma:web="d1786432-9ff0-465c-a8a8-4951273d68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a70b4-5087-46aa-b0b2-1a56de4b6cd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0" nillable="true" ma:displayName="Bildmarkeringar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nehållstyp"/>
        <xsd:element ref="dc:title" minOccurs="0" maxOccurs="1" ma:index="3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786432-9ff0-465c-a8a8-4951273d68d8" xsi:nil="true"/>
    <lcf76f155ced4ddcb4097134ff3c332f xmlns="1a1a70b4-5087-46aa-b0b2-1a56de4b6cd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3CD23B-7D17-4AC4-9959-57A551426592}"/>
</file>

<file path=customXml/itemProps2.xml><?xml version="1.0" encoding="utf-8"?>
<ds:datastoreItem xmlns:ds="http://schemas.openxmlformats.org/officeDocument/2006/customXml" ds:itemID="{5F3644B7-A97E-4CA9-B14C-8C9FDCE1CCF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d1786432-9ff0-465c-a8a8-4951273d68d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1a1a70b4-5087-46aa-b0b2-1a56de4b6cde"/>
  </ds:schemaRefs>
</ds:datastoreItem>
</file>

<file path=customXml/itemProps3.xml><?xml version="1.0" encoding="utf-8"?>
<ds:datastoreItem xmlns:ds="http://schemas.openxmlformats.org/officeDocument/2006/customXml" ds:itemID="{3DF816BA-4548-44A1-B258-D0AB53F743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4999</TotalTime>
  <Words>1258</Words>
  <Application>Microsoft Office PowerPoint</Application>
  <PresentationFormat>Bredbild</PresentationFormat>
  <Paragraphs>143</Paragraphs>
  <Slides>28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Office-tema</vt:lpstr>
      <vt:lpstr>TD:s uppgifter</vt:lpstr>
      <vt:lpstr>Regelverk</vt:lpstr>
      <vt:lpstr>För fullständig information</vt:lpstr>
      <vt:lpstr>Tillgänglighet</vt:lpstr>
      <vt:lpstr>Organisation</vt:lpstr>
      <vt:lpstr>Ekonomi och priser</vt:lpstr>
      <vt:lpstr>GIT Tävling och GIT</vt:lpstr>
      <vt:lpstr>Anmälan för spelare</vt:lpstr>
      <vt:lpstr>Viktiga hållpunkter</vt:lpstr>
      <vt:lpstr>Deltagarlistor och byten av spelplats</vt:lpstr>
      <vt:lpstr>Registrering</vt:lpstr>
      <vt:lpstr>Administrering av reserver och efteranmälan</vt:lpstr>
      <vt:lpstr>Lottning och startlista</vt:lpstr>
      <vt:lpstr>Lottning – Svenska Juniortouren div 3</vt:lpstr>
      <vt:lpstr>Uppgifter – Långt före</vt:lpstr>
      <vt:lpstr>Uppgifter – före anmälningstidens utgång</vt:lpstr>
      <vt:lpstr>Uppgifter – före registreringstidens utgång</vt:lpstr>
      <vt:lpstr>Uppgifter – direkt efter reg. tidens utgång</vt:lpstr>
      <vt:lpstr>Uppgifter – dagarna innan</vt:lpstr>
      <vt:lpstr>Uppgifter – dagarna innan</vt:lpstr>
      <vt:lpstr>Uppgifter - inspelsdagen</vt:lpstr>
      <vt:lpstr>Uppgifter - tävlingsdagarna</vt:lpstr>
      <vt:lpstr>Uppgifter – sista tävlingsdagen</vt:lpstr>
      <vt:lpstr>Uppgifter - efter tävling</vt:lpstr>
      <vt:lpstr>Frågor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Regelverk</dc:title>
  <dc:creator>Magnus Grankvist</dc:creator>
  <cp:lastModifiedBy>Magnus Grankvist (Golf)</cp:lastModifiedBy>
  <cp:revision>46</cp:revision>
  <dcterms:created xsi:type="dcterms:W3CDTF">2015-03-23T15:22:56Z</dcterms:created>
  <dcterms:modified xsi:type="dcterms:W3CDTF">2025-04-15T13:49:48Z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0x0101000CB68271F0921E41A42926998E18602D</vt:lpwstr>
  </property>
  <property fmtid="{D5CDD505-2E9C-101B-9397-08002B2CF9AE}" pid="3" name="AuthorIds_UIVersion_2560">
    <vt:lpwstr>99</vt:lpwstr>
  </property>
  <property fmtid="{D5CDD505-2E9C-101B-9397-08002B2CF9AE}" pid="4" name="AuthorIds_UIVersion_3584">
    <vt:lpwstr>68</vt:lpwstr>
  </property>
  <property fmtid="{D5CDD505-2E9C-101B-9397-08002B2CF9AE}" pid="5" name="MediaServiceImageTags">
    <vt:lpwstr/>
  </property>
</Properties>
</file>